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22E3D-DBA5-4835-A2FD-DEE6243B9F82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1C07F-7A1B-41B7-A933-8FECAC8B459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4412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1C07F-7A1B-41B7-A933-8FECAC8B459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3960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B9781F2-2BB3-4955-A7CD-95899A3F304E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 smtClean="0"/>
              <a:t>E. Vanbeckevoort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D13F-97B2-45BD-BCD4-3A02E069096F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Vanbeckevoort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3D97-9BC3-4F11-B1BB-9C10F7A1B4FC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Vanbeckevoort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4228-FA8C-40EE-8506-B8F6BB121410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Vanbeckevoort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1ACC-A41E-454B-BFCE-48843E206FE5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Vanbeckevoort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905C-34EB-4D83-B3AB-D72D5B0A6B2A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Vanbeckevoort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7CAD-3EDE-4EA7-B15F-4C60F5093F8E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Vanbeckevoort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CC7C-D8B6-41B0-955D-BD8BE4E6C2BD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Vanbeckevoort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169E-5137-46DD-95F6-76E87BB4815F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Vanbeckevoort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0D70-9AFA-409F-AF20-AFA3AE45FA5F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Vanbeckevoort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56E0-60C9-4216-9BE4-69691EA5DF13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Vanbeckevoort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41BA-C5D1-4B0D-9416-92E1C7FD465A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Vanbeckevoort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3D5C-FE85-43E4-A424-44D2D654C640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Vanbeckevoort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9924-186D-4D4A-8801-A95BF1491E8A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Vanbeckevoort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62AC-BD1E-41F5-8AB1-E946171AB168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Vanbeckevoort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FDCF-6A6F-4D8A-AF79-17E9ABE18D50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Vanbeckevoort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1BB1B-5E55-4F49-B6FC-EF8199C50EC3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Vanbeckevoort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22CFDF-D0FC-4F54-B332-2ED737AFEAFD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E. Vanbeckevoort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A816A9C-5846-4219-AD1D-4699433845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3600" dirty="0"/>
              <a:t>A holy </a:t>
            </a:r>
            <a:r>
              <a:rPr lang="nl-NL" sz="3600" dirty="0" err="1"/>
              <a:t>people</a:t>
            </a:r>
            <a:r>
              <a:rPr lang="nl-NL" sz="3600" dirty="0"/>
              <a:t>, </a:t>
            </a:r>
            <a:r>
              <a:rPr lang="nl-NL" sz="3600" dirty="0" err="1"/>
              <a:t>acting</a:t>
            </a:r>
            <a:r>
              <a:rPr lang="nl-NL" sz="3600" dirty="0"/>
              <a:t> </a:t>
            </a:r>
            <a:r>
              <a:rPr lang="nl-NL" sz="3600" dirty="0" err="1"/>
              <a:t>upon</a:t>
            </a:r>
            <a:r>
              <a:rPr lang="nl-NL" sz="3600" dirty="0"/>
              <a:t> the </a:t>
            </a:r>
            <a:r>
              <a:rPr lang="nl-NL" sz="3600" dirty="0" err="1"/>
              <a:t>good</a:t>
            </a:r>
            <a:r>
              <a:rPr lang="nl-NL" sz="3600" dirty="0"/>
              <a:t>, acceptable and perfect will of God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E6E82A20-6C7F-4E92-9823-C142A122B5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3200" dirty="0" err="1" smtClean="0"/>
              <a:t>KwaSizabantu</a:t>
            </a:r>
            <a:r>
              <a:rPr lang="nl-NL" sz="3200" dirty="0"/>
              <a:t>, </a:t>
            </a:r>
            <a:r>
              <a:rPr lang="nl-NL" sz="3200" dirty="0" err="1"/>
              <a:t>March</a:t>
            </a:r>
            <a:r>
              <a:rPr lang="nl-NL" sz="3200" dirty="0"/>
              <a:t> 4-6, 2019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Vanbeckevoort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400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800A5E1-A1C7-4E3D-B697-873A2C037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Seeing</a:t>
            </a:r>
            <a:r>
              <a:rPr lang="nl-NL" dirty="0"/>
              <a:t> God’s glory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B9B40282-D922-42FB-B396-4718C3DBB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200" dirty="0"/>
              <a:t>His </a:t>
            </a:r>
            <a:r>
              <a:rPr lang="nl-NL" sz="3200" b="1" dirty="0"/>
              <a:t>presence in our lives is given to evangelise </a:t>
            </a:r>
            <a:r>
              <a:rPr lang="nl-NL" sz="3200" dirty="0"/>
              <a:t>and to ‘draw’. Example: Boris</a:t>
            </a:r>
          </a:p>
          <a:p>
            <a:r>
              <a:rPr lang="nl-NL" sz="3200" dirty="0"/>
              <a:t>We worship the Father in Spirit and </a:t>
            </a:r>
            <a:r>
              <a:rPr lang="nl-NL" sz="3200" b="1" dirty="0"/>
              <a:t>in truth</a:t>
            </a:r>
            <a:r>
              <a:rPr lang="nl-NL" sz="3200" dirty="0"/>
              <a:t>.  John 4:23 </a:t>
            </a:r>
          </a:p>
          <a:p>
            <a:r>
              <a:rPr lang="nl-NL" sz="3200" dirty="0"/>
              <a:t>‘</a:t>
            </a:r>
            <a:r>
              <a:rPr lang="nl-NL" sz="3200" b="1" dirty="0"/>
              <a:t>Dying</a:t>
            </a:r>
            <a:r>
              <a:rPr lang="nl-NL" sz="3200" dirty="0"/>
              <a:t> as a living sacrifice’ =&gt; on altar =&gt; </a:t>
            </a:r>
            <a:r>
              <a:rPr lang="nl-NL" sz="3200" b="1" dirty="0"/>
              <a:t>God’s glory</a:t>
            </a:r>
          </a:p>
          <a:p>
            <a:r>
              <a:rPr lang="nl-NL" sz="3200" dirty="0"/>
              <a:t>Our prayers ‘continue’. </a:t>
            </a:r>
            <a:r>
              <a:rPr lang="nl-NL" sz="3200"/>
              <a:t>Moses in Ex</a:t>
            </a:r>
            <a:r>
              <a:rPr lang="nl-NL" sz="3200" dirty="0"/>
              <a:t>. 33:18; Luke 9:28-34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Vanbeckevoort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6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0F458B3-B413-421B-89B0-A9559323A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73301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Seeking His Face… or just His blessing </a:t>
            </a:r>
            <a:r>
              <a:rPr lang="nl-NL" dirty="0"/>
              <a:t>? 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918B1869-429B-465B-8E07-34ADE80BB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41359"/>
            <a:ext cx="9783929" cy="3559945"/>
          </a:xfrm>
        </p:spPr>
        <p:txBody>
          <a:bodyPr>
            <a:normAutofit/>
          </a:bodyPr>
          <a:lstStyle/>
          <a:p>
            <a:r>
              <a:rPr lang="nl-NL" sz="3200" dirty="0"/>
              <a:t>2 Chr. 7:14: humble themselves + pray + </a:t>
            </a:r>
            <a:r>
              <a:rPr lang="nl-NL" sz="3200" b="1" dirty="0"/>
              <a:t>seek my face </a:t>
            </a:r>
            <a:r>
              <a:rPr lang="nl-NL" sz="3200" dirty="0"/>
              <a:t>+ turn from wicked ways =&gt; I will hear, forgive, heal land</a:t>
            </a:r>
          </a:p>
          <a:p>
            <a:r>
              <a:rPr lang="nl-NL" sz="3200" dirty="0"/>
              <a:t>Matt. 5:6: </a:t>
            </a:r>
            <a:r>
              <a:rPr lang="nl-NL" sz="3200" b="1" dirty="0"/>
              <a:t>Hunger &amp; thirst after righteousness</a:t>
            </a:r>
            <a:r>
              <a:rPr lang="nl-NL" sz="3200" dirty="0"/>
              <a:t>?</a:t>
            </a:r>
          </a:p>
          <a:p>
            <a:r>
              <a:rPr lang="nl-NL" sz="3200" dirty="0"/>
              <a:t>Is. 6:5-8: The Lord </a:t>
            </a:r>
            <a:r>
              <a:rPr lang="nl-NL" sz="3200" b="1" dirty="0"/>
              <a:t>sends</a:t>
            </a:r>
            <a:r>
              <a:rPr lang="nl-NL" sz="3200" dirty="0"/>
              <a:t> the purified and sets them apart</a:t>
            </a:r>
            <a:endParaRPr lang="nl-NL" sz="3200" b="1" dirty="0"/>
          </a:p>
          <a:p>
            <a:pPr marL="0" indent="0">
              <a:buNone/>
            </a:pPr>
            <a:r>
              <a:rPr lang="nl-NL" dirty="0"/>
              <a:t>    Example: The poor in Kin.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Vanbeckevoort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944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5F9DC96-6C16-4910-A082-170013C55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/>
              <a:t>Living by Him   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1646CC33-6995-46A3-9EE1-5521B9818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62128"/>
          </a:xfrm>
        </p:spPr>
        <p:txBody>
          <a:bodyPr>
            <a:noAutofit/>
          </a:bodyPr>
          <a:lstStyle/>
          <a:p>
            <a:r>
              <a:rPr lang="nl-NL" sz="3200" dirty="0"/>
              <a:t>John 6:57: </a:t>
            </a:r>
            <a:r>
              <a:rPr lang="nl-NL" sz="3200" b="1" dirty="0"/>
              <a:t>Living</a:t>
            </a:r>
            <a:r>
              <a:rPr lang="nl-NL" sz="3200" dirty="0"/>
              <a:t> by Him = His </a:t>
            </a:r>
            <a:r>
              <a:rPr lang="nl-NL" sz="3200" b="1" dirty="0"/>
              <a:t>Word</a:t>
            </a:r>
            <a:r>
              <a:rPr lang="nl-NL" sz="3200" dirty="0"/>
              <a:t> &amp; amazing </a:t>
            </a:r>
            <a:r>
              <a:rPr lang="nl-NL" sz="3200" b="1" dirty="0"/>
              <a:t>acts</a:t>
            </a:r>
          </a:p>
          <a:p>
            <a:r>
              <a:rPr lang="nl-NL" sz="3200" dirty="0"/>
              <a:t>John 6:58: </a:t>
            </a:r>
            <a:r>
              <a:rPr lang="nl-NL" sz="3200" b="1" dirty="0"/>
              <a:t>Eating</a:t>
            </a:r>
            <a:r>
              <a:rPr lang="nl-NL" sz="3200" dirty="0"/>
              <a:t> of this </a:t>
            </a:r>
            <a:r>
              <a:rPr lang="nl-NL" sz="3200" b="1" dirty="0"/>
              <a:t>bread … </a:t>
            </a:r>
            <a:r>
              <a:rPr lang="nl-NL" sz="3200" dirty="0"/>
              <a:t>to give to the needy</a:t>
            </a:r>
          </a:p>
          <a:p>
            <a:r>
              <a:rPr lang="nl-NL" sz="3200" dirty="0"/>
              <a:t>When needy hear that there is ‘bread’, will they not come?</a:t>
            </a:r>
          </a:p>
          <a:p>
            <a:r>
              <a:rPr lang="nl-NL" sz="3200" dirty="0"/>
              <a:t>Example : Couple in France &amp; family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Vanbeckevoort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102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E697DE8-BBF0-4D22-9579-E065FC372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What we have &lt;&gt; what HE </a:t>
            </a:r>
            <a:r>
              <a:rPr lang="nl-NL" dirty="0" err="1"/>
              <a:t>can</a:t>
            </a:r>
            <a:r>
              <a:rPr lang="nl-NL" dirty="0"/>
              <a:t> do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E0CEF24D-0B0B-451D-BD35-B3855D4F6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3500" dirty="0"/>
              <a:t>2 Tim. 1:12: … For I know </a:t>
            </a:r>
            <a:r>
              <a:rPr lang="nl-NL" sz="3500" b="1" u="sng" dirty="0"/>
              <a:t>whom</a:t>
            </a:r>
            <a:r>
              <a:rPr lang="nl-NL" sz="3500" dirty="0"/>
              <a:t> </a:t>
            </a:r>
            <a:r>
              <a:rPr lang="nl-NL" sz="3500" strike="sngStrike" dirty="0"/>
              <a:t>what</a:t>
            </a:r>
            <a:r>
              <a:rPr lang="nl-NL" sz="3500" dirty="0"/>
              <a:t> I have </a:t>
            </a:r>
            <a:r>
              <a:rPr lang="nl-NL" sz="3500" dirty="0" err="1"/>
              <a:t>believed</a:t>
            </a:r>
            <a:r>
              <a:rPr lang="nl-NL" sz="3500" dirty="0"/>
              <a:t> … He is able …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500" dirty="0" err="1"/>
              <a:t>Knowing</a:t>
            </a:r>
            <a:r>
              <a:rPr lang="nl-NL" sz="3500" dirty="0"/>
              <a:t> Him as Good Sheperd, Provider, Lord …</a:t>
            </a:r>
          </a:p>
          <a:p>
            <a:pPr marL="0" indent="0">
              <a:buNone/>
            </a:pPr>
            <a:r>
              <a:rPr lang="nl-NL" sz="3500" dirty="0"/>
              <a:t>   Example: TV camera’s - giving bread to poor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Vanbeckevoort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747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D865192-D7C5-480A-9519-48E50E65D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‘Old man’ cannot see God and live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EF933814-7D25-4D0D-A9A2-2F9AB6A40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sz="4600" dirty="0"/>
              <a:t>‘Smart’ cannot ‘produce’ His true presence </a:t>
            </a:r>
          </a:p>
          <a:p>
            <a:r>
              <a:rPr lang="nl-NL" sz="4600" dirty="0"/>
              <a:t>Cleansing/‘exodus’ + </a:t>
            </a:r>
            <a:r>
              <a:rPr lang="nl-NL" sz="4600" b="1" dirty="0"/>
              <a:t>burial ‘old man’ </a:t>
            </a:r>
            <a:r>
              <a:rPr lang="nl-NL" sz="4600" dirty="0"/>
              <a:t>+ new creation + doing Word</a:t>
            </a:r>
            <a:r>
              <a:rPr lang="nl-NL" sz="4600" b="1" dirty="0"/>
              <a:t> : </a:t>
            </a:r>
            <a:r>
              <a:rPr lang="nl-NL" sz="4600" dirty="0"/>
              <a:t>Rom. 1:12: …’</a:t>
            </a:r>
            <a:r>
              <a:rPr lang="nl-NL" sz="4600" dirty="0" err="1"/>
              <a:t>bodies</a:t>
            </a:r>
            <a:r>
              <a:rPr lang="nl-NL" sz="4600" dirty="0"/>
              <a:t> as a living sacrifice’ </a:t>
            </a:r>
            <a:endParaRPr lang="nl-NL" sz="4600" b="1" dirty="0"/>
          </a:p>
          <a:p>
            <a:r>
              <a:rPr lang="nl-NL" sz="4600" dirty="0"/>
              <a:t>Paul: ‘I die daily’. 1 Cor. 15:31</a:t>
            </a:r>
          </a:p>
          <a:p>
            <a:r>
              <a:rPr lang="nl-NL" sz="4600" dirty="0"/>
              <a:t>Example: Career on altar. Then the fire of God came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Vanbeckevoort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02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63B5DA8-E04D-481E-B97B-28B6FD3F7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72358"/>
            <a:ext cx="9601196" cy="1171852"/>
          </a:xfrm>
        </p:spPr>
        <p:txBody>
          <a:bodyPr>
            <a:normAutofit fontScale="90000"/>
          </a:bodyPr>
          <a:lstStyle/>
          <a:p>
            <a:r>
              <a:rPr lang="nl-NL" dirty="0" err="1"/>
              <a:t>Rev</a:t>
            </a:r>
            <a:r>
              <a:rPr lang="nl-NL" dirty="0"/>
              <a:t>. 12:11/John 3:30. ‘He must </a:t>
            </a:r>
            <a:r>
              <a:rPr lang="nl-NL" dirty="0" err="1"/>
              <a:t>increase</a:t>
            </a:r>
            <a:r>
              <a:rPr lang="nl-NL" dirty="0"/>
              <a:t>’</a:t>
            </a:r>
            <a:br>
              <a:rPr lang="nl-NL" dirty="0"/>
            </a:b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4EBE7C31-D83F-4C0A-BA72-8E2099653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sz="3200" dirty="0"/>
              <a:t>1 Cor. 1:29 : </a:t>
            </a:r>
            <a:r>
              <a:rPr lang="nl-NL" sz="3200" b="1" dirty="0"/>
              <a:t>No flesh should glory </a:t>
            </a:r>
            <a:r>
              <a:rPr lang="nl-NL" sz="3200" dirty="0"/>
              <a:t>in His presence </a:t>
            </a:r>
          </a:p>
          <a:p>
            <a:r>
              <a:rPr lang="nl-NL" sz="3200" dirty="0" err="1"/>
              <a:t>Only</a:t>
            </a:r>
            <a:r>
              <a:rPr lang="nl-NL" sz="3200" dirty="0"/>
              <a:t> the ‘</a:t>
            </a:r>
            <a:r>
              <a:rPr lang="nl-NL" sz="3200" b="1" dirty="0"/>
              <a:t>dead</a:t>
            </a:r>
            <a:r>
              <a:rPr lang="nl-NL" sz="3200" dirty="0"/>
              <a:t>’, who </a:t>
            </a:r>
            <a:r>
              <a:rPr lang="nl-NL" sz="3200" b="1" dirty="0"/>
              <a:t>love</a:t>
            </a:r>
            <a:r>
              <a:rPr lang="nl-NL" sz="3200" dirty="0"/>
              <a:t> Him, see His face. John in Patmos</a:t>
            </a:r>
          </a:p>
          <a:p>
            <a:r>
              <a:rPr lang="nl-NL" sz="3200" dirty="0"/>
              <a:t>‘Stauros’ (cross) means ‘exposed to death/self-denial’</a:t>
            </a:r>
          </a:p>
          <a:p>
            <a:r>
              <a:rPr lang="nl-NL" sz="3200" dirty="0"/>
              <a:t>Ex. 19: 3-6, 10,13 God wanted/wants a </a:t>
            </a:r>
            <a:r>
              <a:rPr lang="nl-NL" sz="3200" b="1" dirty="0"/>
              <a:t>listening holy priesthood</a:t>
            </a:r>
            <a:r>
              <a:rPr lang="nl-NL" sz="3200" dirty="0"/>
              <a:t>, </a:t>
            </a:r>
            <a:r>
              <a:rPr lang="nl-NL" sz="3200" b="1" dirty="0"/>
              <a:t>a holy nation</a:t>
            </a:r>
            <a:r>
              <a:rPr lang="nl-NL" sz="3200" dirty="0"/>
              <a:t>, ‘</a:t>
            </a:r>
            <a:r>
              <a:rPr lang="nl-NL" sz="3200" b="1" dirty="0"/>
              <a:t>all</a:t>
            </a:r>
            <a:r>
              <a:rPr lang="nl-NL" sz="3200" dirty="0"/>
              <a:t> </a:t>
            </a:r>
            <a:r>
              <a:rPr lang="nl-NL" sz="3200" b="1" dirty="0"/>
              <a:t>coming up the mount’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Vanbeckevoort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58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A1FD920-DCF6-496B-B037-B58A01839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 Purity &amp; selfdenial needed: many hesitate...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C28C5D6F-6AB2-493C-A682-1513A64C2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3200" dirty="0"/>
              <a:t>Ex. 20: 18-21. At Horeb, Israel preferred a </a:t>
            </a:r>
            <a:r>
              <a:rPr lang="nl-NL" sz="3200" b="1" dirty="0"/>
              <a:t>distant </a:t>
            </a:r>
            <a:r>
              <a:rPr lang="nl-NL" sz="3200" dirty="0"/>
              <a:t>‘respect’ above a personal relation</a:t>
            </a:r>
          </a:p>
          <a:p>
            <a:r>
              <a:rPr lang="nl-NL" sz="3200" dirty="0"/>
              <a:t>As they fled their destiny, they died in the desert. Because of </a:t>
            </a:r>
            <a:r>
              <a:rPr lang="nl-NL" sz="3200" b="1" dirty="0"/>
              <a:t>fear and unbelief</a:t>
            </a:r>
            <a:r>
              <a:rPr lang="nl-NL" sz="3200" dirty="0"/>
              <a:t>, freed slaves lost promised land &amp; heritage</a:t>
            </a:r>
          </a:p>
          <a:p>
            <a:r>
              <a:rPr lang="nl-NL" sz="3200" dirty="0"/>
              <a:t>Lord looks for a </a:t>
            </a:r>
            <a:r>
              <a:rPr lang="nl-NL" sz="3200" b="1" dirty="0"/>
              <a:t>bride</a:t>
            </a:r>
            <a:r>
              <a:rPr lang="nl-NL" sz="3200" dirty="0"/>
              <a:t>, without spot or wrinkle, loving Him</a:t>
            </a:r>
          </a:p>
          <a:p>
            <a:pPr marL="0" indent="0">
              <a:buNone/>
            </a:pPr>
            <a:r>
              <a:rPr lang="nl-NL" sz="3200" dirty="0"/>
              <a:t>   ‘shadow’ Marc 14:3 – woman with alabaster box of ointment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Vanbeckevoort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90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AA93B87-4559-499B-8D81-B99B2ECC9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  Believing on Him </a:t>
            </a:r>
            <a:r>
              <a:rPr lang="nl-NL" b="1" dirty="0"/>
              <a:t>as</a:t>
            </a:r>
            <a:r>
              <a:rPr lang="nl-NL" dirty="0"/>
              <a:t> the Scripture has </a:t>
            </a:r>
            <a:r>
              <a:rPr lang="nl-NL" dirty="0" err="1"/>
              <a:t>said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BDD3EEB7-AF71-4925-8AEA-51651D95F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sz="3200" b="1" dirty="0"/>
              <a:t>Word of God </a:t>
            </a:r>
            <a:r>
              <a:rPr lang="nl-NL" sz="3200" dirty="0"/>
              <a:t>brings to the God of the Word &lt;&gt; Uzza</a:t>
            </a:r>
          </a:p>
          <a:p>
            <a:r>
              <a:rPr lang="nl-NL" sz="3200" b="1" dirty="0"/>
              <a:t>Lord gives His life to those walking in purity </a:t>
            </a:r>
            <a:r>
              <a:rPr lang="nl-NL" sz="3200" dirty="0"/>
              <a:t>&amp; </a:t>
            </a:r>
            <a:r>
              <a:rPr lang="nl-NL" sz="3200" b="1" dirty="0"/>
              <a:t>have faith in Him. </a:t>
            </a:r>
          </a:p>
          <a:p>
            <a:r>
              <a:rPr lang="nl-NL" sz="3200" dirty="0"/>
              <a:t>Never seek ‘sensation’, ‘organise revival’ or quench His Spirit …</a:t>
            </a:r>
            <a:r>
              <a:rPr lang="nl-NL" sz="3200" b="1" dirty="0"/>
              <a:t> He comes on His conditions</a:t>
            </a:r>
            <a:endParaRPr lang="nl-NL" sz="32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Vanbeckevoort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958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CFF6D58-15E8-44E8-858A-41E330C63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586" y="982132"/>
            <a:ext cx="9907480" cy="1303867"/>
          </a:xfrm>
        </p:spPr>
        <p:txBody>
          <a:bodyPr>
            <a:normAutofit fontScale="90000"/>
          </a:bodyPr>
          <a:lstStyle/>
          <a:p>
            <a:r>
              <a:rPr lang="nl-NL" dirty="0"/>
              <a:t> We cannot but speak what we’ve seen &amp; heard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3681B056-3B7D-424F-8A1C-F4965B928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Fishermen became ‘fully equipped revival preachers’ Acts 4:13. They became His </a:t>
            </a:r>
            <a:r>
              <a:rPr lang="nl-NL" sz="3200" b="1" dirty="0"/>
              <a:t>‘doulos’, friends &amp; heirs</a:t>
            </a:r>
          </a:p>
          <a:p>
            <a:r>
              <a:rPr lang="nl-NL" sz="3200" dirty="0"/>
              <a:t>Is. 61:1-2: the acceptable year &amp; the day of vengeance of God are </a:t>
            </a:r>
            <a:r>
              <a:rPr lang="nl-NL" sz="3200" dirty="0" err="1"/>
              <a:t>both</a:t>
            </a:r>
            <a:r>
              <a:rPr lang="nl-NL" sz="3200" dirty="0"/>
              <a:t> to be preached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Vanbeckevoort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80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134</TotalTime>
  <Words>612</Words>
  <Application>Microsoft Office PowerPoint</Application>
  <PresentationFormat>Widescreen</PresentationFormat>
  <Paragraphs>67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Organisch</vt:lpstr>
      <vt:lpstr>A holy people, acting upon the good, acceptable and perfect will of God</vt:lpstr>
      <vt:lpstr>Seeking His Face… or just His blessing ?  </vt:lpstr>
      <vt:lpstr>Living by Him    </vt:lpstr>
      <vt:lpstr>What we have &lt;&gt; what HE can do</vt:lpstr>
      <vt:lpstr>‘Old man’ cannot see God and live  </vt:lpstr>
      <vt:lpstr>Rev. 12:11/John 3:30. ‘He must increase’  </vt:lpstr>
      <vt:lpstr> Purity &amp; selfdenial needed: many hesitate...</vt:lpstr>
      <vt:lpstr>  Believing on Him as the Scripture has said</vt:lpstr>
      <vt:lpstr> We cannot but speak what we’ve seen &amp; heard</vt:lpstr>
      <vt:lpstr>Seeing God’s glory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holy people, acting upon the good, acceptable and perfect will of God</dc:title>
  <dc:creator>Emile Vanbeckevoort</dc:creator>
  <cp:lastModifiedBy>IngridBurger</cp:lastModifiedBy>
  <cp:revision>19</cp:revision>
  <dcterms:created xsi:type="dcterms:W3CDTF">2019-02-09T14:38:02Z</dcterms:created>
  <dcterms:modified xsi:type="dcterms:W3CDTF">2019-02-26T08:01:38Z</dcterms:modified>
</cp:coreProperties>
</file>